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79" y="2989958"/>
            <a:ext cx="22219784" cy="9888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Infrastructure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941" y="2966765"/>
            <a:ext cx="22228118" cy="999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Infrastructure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796" y="2992909"/>
            <a:ext cx="22230408" cy="945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Infrastructure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214" y="2969508"/>
            <a:ext cx="22217572" cy="945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Infrastructure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990" y="2969508"/>
            <a:ext cx="22230020" cy="9459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Infrastructure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534" y="2969508"/>
            <a:ext cx="22258932" cy="9471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391" y="2980148"/>
            <a:ext cx="22227218" cy="989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479" y="2978686"/>
            <a:ext cx="22237042" cy="9895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635" y="2955285"/>
            <a:ext cx="22222730" cy="988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108" y="2978686"/>
            <a:ext cx="22221784" cy="9889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53" y="2978686"/>
            <a:ext cx="22222494" cy="988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821" y="2978686"/>
            <a:ext cx="22228358" cy="989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746" y="2978686"/>
            <a:ext cx="22228508" cy="9892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Cloud Platform Dom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Platform Domains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173" y="2978686"/>
            <a:ext cx="22229654" cy="989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